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40" r:id="rId2"/>
    <p:sldId id="339" r:id="rId3"/>
    <p:sldId id="341" r:id="rId4"/>
    <p:sldId id="343" r:id="rId5"/>
    <p:sldId id="345" r:id="rId6"/>
    <p:sldId id="344" r:id="rId7"/>
    <p:sldId id="346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78346" autoAdjust="0"/>
  </p:normalViewPr>
  <p:slideViewPr>
    <p:cSldViewPr>
      <p:cViewPr>
        <p:scale>
          <a:sx n="60" d="100"/>
          <a:sy n="60" d="100"/>
        </p:scale>
        <p:origin x="3132" y="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70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5" tIns="46568" rIns="93135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135" tIns="46568" rIns="93135" bIns="46568" rtlCol="0"/>
          <a:lstStyle>
            <a:lvl1pPr algn="r">
              <a:defRPr sz="1200"/>
            </a:lvl1pPr>
          </a:lstStyle>
          <a:p>
            <a:fld id="{186988EC-7BBF-413D-B28E-3E2ABA7ED55A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8" rIns="93135" bIns="465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35" tIns="46568" rIns="93135" bIns="465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4820"/>
          </a:xfrm>
          <a:prstGeom prst="rect">
            <a:avLst/>
          </a:prstGeom>
        </p:spPr>
        <p:txBody>
          <a:bodyPr vert="horz" lIns="93135" tIns="46568" rIns="93135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1"/>
            <a:ext cx="3037840" cy="464820"/>
          </a:xfrm>
          <a:prstGeom prst="rect">
            <a:avLst/>
          </a:prstGeom>
        </p:spPr>
        <p:txBody>
          <a:bodyPr vert="horz" lIns="93135" tIns="46568" rIns="93135" bIns="46568" rtlCol="0" anchor="b"/>
          <a:lstStyle>
            <a:lvl1pPr algn="r">
              <a:defRPr sz="1200"/>
            </a:lvl1pPr>
          </a:lstStyle>
          <a:p>
            <a:fld id="{2B8FF887-9ADA-4F79-BC3B-B21601057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F887-9ADA-4F79-BC3B-B21601057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5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F887-9ADA-4F79-BC3B-B216010574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F887-9ADA-4F79-BC3B-B21601057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8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2" y="0"/>
            <a:ext cx="91379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219200"/>
            <a:ext cx="6248400" cy="228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62484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8 slide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2" y="0"/>
            <a:ext cx="91379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5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8 div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2" y="0"/>
            <a:ext cx="91379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371600"/>
            <a:ext cx="6172200" cy="4267200"/>
          </a:xfrm>
        </p:spPr>
        <p:txBody>
          <a:bodyPr anchor="ctr" anchorCtr="0">
            <a:normAutofit/>
          </a:bodyPr>
          <a:lstStyle>
            <a:lvl1pPr algn="ctr">
              <a:defRPr sz="6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5EF3-6E0D-46E2-8A8F-3955DB63F1D6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E041-71DF-43EA-8D23-7BD64F1512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 Monthly Stats  - MAY 2017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	     2016     	 %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Ops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15,582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15,816     -1.48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	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12,863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12,736       1.00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	  69,669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66,654 	  4.52	</a:t>
            </a:r>
          </a:p>
          <a:p>
            <a:pPr>
              <a:buNone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(gals)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4,633,454        4,624,163       0.20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YTD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21,480,829      20,075,727       7.00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Int’l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668	            685	 -2.15</a:t>
            </a:r>
            <a:endParaRPr lang="en-US" sz="15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buNone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Activity Day: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694 Ops Wednesday May 10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w/ Over 600 Ops: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7467600" y="1143000"/>
            <a:ext cx="228600" cy="3048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3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Airfield Drainage Improvements</a:t>
            </a:r>
          </a:p>
          <a:p>
            <a:endParaRPr lang="en-US" dirty="0" smtClean="0"/>
          </a:p>
          <a:p>
            <a:r>
              <a:rPr lang="en-US" dirty="0" smtClean="0"/>
              <a:t>Start Date:     September</a:t>
            </a:r>
          </a:p>
          <a:p>
            <a:r>
              <a:rPr lang="en-US" dirty="0" smtClean="0"/>
              <a:t>Runway and Taxiway 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32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" y="152400"/>
            <a:ext cx="893732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228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065518" cy="56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149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 Monthly Stats  - JUNE 2017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2017 	     2016     	 %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Ops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15,571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15,271       1.96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	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12,398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11,983       3.46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	  85,240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81,925 	  4.05	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(gals)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4,468,786        4,326,392       3.29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YTD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25,949,615      24,402,119       6.34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Int’l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660	            691	   1.10</a:t>
            </a:r>
          </a:p>
          <a:p>
            <a:pPr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YTD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3777	          3791	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-0.50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buNone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Activity Day: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675 Ops Thursday June 8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w/ Over 600 Ops: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7467600" y="1143000"/>
            <a:ext cx="228600" cy="3048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Runway 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19 (2200L) – July 20 (0600L) </a:t>
            </a:r>
          </a:p>
          <a:p>
            <a:pPr lvl="1"/>
            <a:r>
              <a:rPr lang="en-US" dirty="0" smtClean="0"/>
              <a:t>RWY 1/19 Closed</a:t>
            </a:r>
          </a:p>
          <a:p>
            <a:pPr lvl="1"/>
            <a:endParaRPr lang="en-US" dirty="0"/>
          </a:p>
          <a:p>
            <a:r>
              <a:rPr lang="en-US" dirty="0" smtClean="0"/>
              <a:t>Rubber Removal</a:t>
            </a:r>
          </a:p>
        </p:txBody>
      </p:sp>
    </p:spTree>
    <p:extLst>
      <p:ext uri="{BB962C8B-B14F-4D97-AF65-F5344CB8AC3E}">
        <p14:creationId xmlns:p14="http://schemas.microsoft.com/office/powerpoint/2010/main" val="31541802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9511"/>
            <a:ext cx="5915813" cy="66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421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Runway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Friday, July 21 - 0530L – 1200L</a:t>
            </a:r>
          </a:p>
          <a:p>
            <a:pPr lvl="1"/>
            <a:r>
              <a:rPr lang="en-US" dirty="0" smtClean="0"/>
              <a:t>RWY 6/24 Closed</a:t>
            </a:r>
          </a:p>
          <a:p>
            <a:pPr lvl="1"/>
            <a:endParaRPr lang="en-US" dirty="0"/>
          </a:p>
          <a:p>
            <a:r>
              <a:rPr lang="en-US" dirty="0" smtClean="0"/>
              <a:t>General Maintenance and Inspections</a:t>
            </a:r>
          </a:p>
        </p:txBody>
      </p:sp>
    </p:spTree>
    <p:extLst>
      <p:ext uri="{BB962C8B-B14F-4D97-AF65-F5344CB8AC3E}">
        <p14:creationId xmlns:p14="http://schemas.microsoft.com/office/powerpoint/2010/main" val="17253764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424"/>
            <a:ext cx="6420974" cy="68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990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Runway / Taxiway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Pavement </a:t>
            </a:r>
            <a:r>
              <a:rPr lang="en-US" dirty="0" smtClean="0"/>
              <a:t>Repair</a:t>
            </a:r>
          </a:p>
          <a:p>
            <a:r>
              <a:rPr lang="en-US" dirty="0" smtClean="0"/>
              <a:t>Rubber Removal</a:t>
            </a:r>
          </a:p>
          <a:p>
            <a:endParaRPr lang="en-US" dirty="0"/>
          </a:p>
          <a:p>
            <a:r>
              <a:rPr lang="en-US" dirty="0" smtClean="0"/>
              <a:t>Friday</a:t>
            </a:r>
            <a:r>
              <a:rPr lang="en-US" dirty="0"/>
              <a:t>, July 21 – 2200L through July 22 – 1100L</a:t>
            </a:r>
          </a:p>
          <a:p>
            <a:pPr lvl="1"/>
            <a:r>
              <a:rPr lang="en-US" dirty="0"/>
              <a:t>RWY </a:t>
            </a:r>
            <a:r>
              <a:rPr lang="en-US" dirty="0" smtClean="0"/>
              <a:t>6/24</a:t>
            </a:r>
          </a:p>
          <a:p>
            <a:pPr lvl="1"/>
            <a:r>
              <a:rPr lang="en-US" dirty="0" smtClean="0"/>
              <a:t>TWY G west of 6/24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414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063"/>
            <a:ext cx="6282137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55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AIRPORT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SATURDAY, AUGUST 12</a:t>
            </a:r>
            <a:r>
              <a:rPr lang="en-US" baseline="30000" dirty="0" smtClean="0"/>
              <a:t>TH</a:t>
            </a:r>
            <a:r>
              <a:rPr lang="en-US" dirty="0" smtClean="0"/>
              <a:t> – 0500L – 1100L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066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31654</TotalTime>
  <Words>99</Words>
  <Application>Microsoft Office PowerPoint</Application>
  <PresentationFormat>On-screen Show (4:3)</PresentationFormat>
  <Paragraphs>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TEB Monthly Stats  - MAY 2017</vt:lpstr>
      <vt:lpstr>TEB Monthly Stats  - JUNE 2017</vt:lpstr>
      <vt:lpstr>Runway Closures</vt:lpstr>
      <vt:lpstr>PowerPoint Presentation</vt:lpstr>
      <vt:lpstr>Runway Closures</vt:lpstr>
      <vt:lpstr>PowerPoint Presentation</vt:lpstr>
      <vt:lpstr>Runway / Taxiway Closure</vt:lpstr>
      <vt:lpstr>PowerPoint Presentation</vt:lpstr>
      <vt:lpstr>AIRPORT CLOSURE</vt:lpstr>
      <vt:lpstr>CONSTRUCTION PROJECT</vt:lpstr>
      <vt:lpstr>PowerPoint Presentation</vt:lpstr>
      <vt:lpstr>PowerPoint Presentation</vt:lpstr>
    </vt:vector>
  </TitlesOfParts>
  <Company>Port Authority of New York &amp; New Jersey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Palladino</dc:creator>
  <cp:lastModifiedBy>Marsh, Scott</cp:lastModifiedBy>
  <cp:revision>1357</cp:revision>
  <cp:lastPrinted>2017-07-11T18:43:36Z</cp:lastPrinted>
  <dcterms:created xsi:type="dcterms:W3CDTF">2011-03-01T19:43:42Z</dcterms:created>
  <dcterms:modified xsi:type="dcterms:W3CDTF">2017-07-19T13:09:51Z</dcterms:modified>
</cp:coreProperties>
</file>