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CBC5-FE29-1C4E-8B51-F75C9AEF5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36E81-4E33-844C-B8D3-903391A1B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5B30-6A8E-2B40-8A30-DF024ACE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314D9-520C-C545-971B-CA9B1F80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E75FD-038E-734E-AB23-88B5274D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964A-585E-124A-9078-7704933C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68993-E2C1-FD49-AC1A-EB201DF13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E2F39-D48D-3C47-9FF1-83B54CCC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2295-2936-5A42-912F-79243718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FEC3-17FC-5D40-803A-E3E49F56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ABCF1-C624-3243-8C48-EDB4DDB5B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D52DB-1E2B-364F-BB25-44DF5B1B9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9B86D-33D4-5C46-ABD7-5AF5F4C6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F1B2-7000-9748-8B15-1BE80021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6B151-93F8-5241-8A0B-F8EAA451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8588-43EC-BD4B-8210-FE2B8868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E692-D4B7-DE4C-A819-7DAC38BFC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81DFB-4309-CC48-A561-849F8664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35DFB-68DC-1447-86B8-C2FF8B2C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52E78-2144-AA45-8122-4A1A5CAE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DD482-9963-7B4E-8A28-F63C9ED8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8207C-002D-0747-AA4D-A368F8FEB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7DDBB-0DC6-4D42-8D0B-E1FCC96C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7B83-C0F2-4948-8EE0-1EF849D7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F586-37E3-E845-A6F9-7B54B3EF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3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7560-0734-4C44-859F-09806F08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FA5F2-F849-144E-A5C0-E23F368B1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D9BE2-3838-4D49-96F6-C7AE3037F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B814F-4A83-CF41-B60E-9F6BB726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5BEF7-3B0A-4043-B3E2-91D22522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490D1-E163-FC4F-8E2D-FA6BC77C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C870-382F-354F-8643-E814D651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23486-3FCC-8545-A43B-6099DFC2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07FD2-6DB2-454E-8072-E110E193F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92459-9C0A-F54A-AFD2-E02F15166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BD9F1-CDBE-D040-87C0-54B0C690A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F5C92F-752C-3D4E-AE8F-DE115086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32173-6122-D041-AFAD-9CDB82D0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4BCB4-12E6-344B-86D7-CD58BE13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9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3391-11B6-274A-8B12-8086B57C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6DF28-8183-E646-ADA7-DBC7BA49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146A4-DCEE-C34E-8CF9-0881627E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4A777-D930-644D-AEED-EE683455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6DCC1-74B0-824D-8648-B5C34B64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EBE13-6CA6-A749-B3C5-AD3AAE15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ED3BC-BF58-D94D-9589-1BE4DA74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22CE-4030-334F-BAA0-273194D8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492D-180C-AA45-AEBF-E263E589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60C6A-E3A8-9C45-AE48-6C0A1F3F2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6C51F-4B9C-4D48-B32C-9DEFD050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CAB11-D747-A348-B430-71487AA6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B1182-4E18-AE4B-9A2E-EC27484D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3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7288-9B4E-0C4A-9E64-CE442EC2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3A8DB-3ECE-084D-AB9D-A29D4093A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0186D-3C31-614C-983E-C7EC28F3C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8578C-A26B-EF4A-A7D1-1C15FAE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29DB1-EEA1-324B-917E-23E8DC3C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28AC2-D530-1540-A57C-CD446B97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9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D466DC-CDAB-4B46-9A14-8556CFFB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F1C0B-2C9B-C148-AFE3-4629F0DA5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84D7D-4EDC-6D46-B27E-9ABAB5429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90A4-7561-DC4C-8ECB-CB2EBA47D4A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DCB36-C37D-EF44-AAC8-515F43895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B5B00-29E2-0644-8970-A6C7779E1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66C51-F86C-9343-9328-0BE12E17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6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EAC13D-1549-4E4C-BD05-A8E18C75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89452" y="0"/>
            <a:ext cx="10413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9E7964-BF02-4F4A-BE18-B59DE0E414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Teterboro Airport Questionnaire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4B724-99C4-F645-B097-9FDF3F2D3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1804"/>
            <a:ext cx="9144000" cy="1421028"/>
          </a:xfrm>
        </p:spPr>
        <p:txBody>
          <a:bodyPr>
            <a:normAutofit/>
          </a:bodyPr>
          <a:lstStyle/>
          <a:p>
            <a:r>
              <a:rPr lang="en-US" b="1" dirty="0"/>
              <a:t>Conducted: October 15-31</a:t>
            </a:r>
          </a:p>
          <a:p>
            <a:endParaRPr lang="en-US" b="1" dirty="0"/>
          </a:p>
          <a:p>
            <a:r>
              <a:rPr lang="en-US" b="1" dirty="0"/>
              <a:t>196 Respondents</a:t>
            </a:r>
          </a:p>
        </p:txBody>
      </p:sp>
    </p:spTree>
    <p:extLst>
      <p:ext uri="{BB962C8B-B14F-4D97-AF65-F5344CB8AC3E}">
        <p14:creationId xmlns:p14="http://schemas.microsoft.com/office/powerpoint/2010/main" val="334231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76A2-2F73-8646-9876-12BB718E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AD242C2-4994-7542-8E40-1AE88AAE2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73" y="562833"/>
            <a:ext cx="11396454" cy="5516691"/>
          </a:xfrm>
        </p:spPr>
      </p:pic>
    </p:spTree>
    <p:extLst>
      <p:ext uri="{BB962C8B-B14F-4D97-AF65-F5344CB8AC3E}">
        <p14:creationId xmlns:p14="http://schemas.microsoft.com/office/powerpoint/2010/main" val="13337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B409-D78B-E547-809C-9819C1AC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919500-A128-7F4A-896A-7C6B6FF6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784" y="365125"/>
            <a:ext cx="11346437" cy="6060086"/>
          </a:xfrm>
        </p:spPr>
      </p:pic>
    </p:spTree>
    <p:extLst>
      <p:ext uri="{BB962C8B-B14F-4D97-AF65-F5344CB8AC3E}">
        <p14:creationId xmlns:p14="http://schemas.microsoft.com/office/powerpoint/2010/main" val="202298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732A-DF36-BB4E-9938-C135423B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EA0D55-16F3-5E4A-92FE-9354C127F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769" y="140205"/>
            <a:ext cx="10476633" cy="6433590"/>
          </a:xfrm>
        </p:spPr>
      </p:pic>
    </p:spTree>
    <p:extLst>
      <p:ext uri="{BB962C8B-B14F-4D97-AF65-F5344CB8AC3E}">
        <p14:creationId xmlns:p14="http://schemas.microsoft.com/office/powerpoint/2010/main" val="164097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7E45-435C-AB4A-84C2-145A6CB7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94FCE-8F73-4848-91B4-3C3AE93F4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967" y="247135"/>
            <a:ext cx="11208065" cy="6047303"/>
          </a:xfrm>
        </p:spPr>
      </p:pic>
    </p:spTree>
    <p:extLst>
      <p:ext uri="{BB962C8B-B14F-4D97-AF65-F5344CB8AC3E}">
        <p14:creationId xmlns:p14="http://schemas.microsoft.com/office/powerpoint/2010/main" val="238060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51FC-1B3D-FC43-A4CC-19B81D71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BC22FC-F1AD-C047-9061-B5723AF20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259492"/>
            <a:ext cx="11552080" cy="6154339"/>
          </a:xfrm>
        </p:spPr>
      </p:pic>
    </p:spTree>
    <p:extLst>
      <p:ext uri="{BB962C8B-B14F-4D97-AF65-F5344CB8AC3E}">
        <p14:creationId xmlns:p14="http://schemas.microsoft.com/office/powerpoint/2010/main" val="48422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F8C8-72ED-DC4F-B81A-64E188E1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1F28B-0653-A94D-A114-B53100C54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482" y="272381"/>
            <a:ext cx="11022227" cy="6320062"/>
          </a:xfrm>
        </p:spPr>
      </p:pic>
    </p:spTree>
    <p:extLst>
      <p:ext uri="{BB962C8B-B14F-4D97-AF65-F5344CB8AC3E}">
        <p14:creationId xmlns:p14="http://schemas.microsoft.com/office/powerpoint/2010/main" val="22375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8EB4-D1A6-5C47-B031-B75ECCD2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4A2A6E-5E65-7847-9005-39782A408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91" y="233727"/>
            <a:ext cx="10884243" cy="6188704"/>
          </a:xfrm>
        </p:spPr>
      </p:pic>
    </p:spTree>
    <p:extLst>
      <p:ext uri="{BB962C8B-B14F-4D97-AF65-F5344CB8AC3E}">
        <p14:creationId xmlns:p14="http://schemas.microsoft.com/office/powerpoint/2010/main" val="1244815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Teterboro Airport Questionnaire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Teterboro Airport Questionnaire Summary</dc:title>
  <dc:creator>Dickinson, Joseph</dc:creator>
  <cp:lastModifiedBy>Dickinson, Joseph</cp:lastModifiedBy>
  <cp:revision>3</cp:revision>
  <dcterms:created xsi:type="dcterms:W3CDTF">2021-12-01T16:16:53Z</dcterms:created>
  <dcterms:modified xsi:type="dcterms:W3CDTF">2021-12-01T16:48:06Z</dcterms:modified>
</cp:coreProperties>
</file>