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A1A8D-2975-824B-9624-91633D9A4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01F6F-2935-8B4D-A6E9-C41829A97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13CC9-F01E-B141-ACA0-BB35DFD6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51463-2184-6647-AEB5-16ACAB26C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6DB2B-CFD2-8E4B-B0A3-2F1B873A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9C27-5CF3-4D45-8341-98A902ED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F436-036C-664F-B7E0-0DB378485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F70A1-0D96-CE4C-9CB7-0095371D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EC18A-7FB9-D74F-AF57-61F7CCB4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4C069-331A-E74B-9355-DF57A692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2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E5AC2-76AE-7644-8AA0-331B8E2B8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E48B7-C386-3C4C-9D6A-3230C1786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3057-62EF-664B-84F3-857A0EDD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4D8E8-491F-CF4D-ADF4-6FDA50592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FDFAC-131E-2D43-BFE1-2F48835F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3F70-BA06-9D4C-B0C4-A01BD9FB0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9C88B-B921-2448-82C5-E062D1432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BCD24-B7CE-6A48-966C-FE0C91FD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C7D32-4C4A-E44D-B123-F4BBC43F8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E9700-F0C1-EC43-BAAF-41990281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3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D3254-0476-564F-8E13-69618ADD0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AF410-5F1D-C849-AE62-0FE405D5A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F191E-5F12-A341-93B6-5F7F66683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84E3A-51E3-534A-90B0-0A28969F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E5797-8814-5C4B-ABBC-E336E844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31229-7FFC-BA45-BE62-E357C9F71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2AA8-C18B-CA47-99E0-6E0D85606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8293A-8624-C54D-B77B-3F32E1EB3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56114-9A78-6140-A7BA-8C02B8D3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AB110-AB8C-E24A-895E-3CFB9493C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2B3A2-B113-BE4C-804D-A4586EF9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6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E5F5-E200-3A49-BBDB-AE8CE2A4A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2BE49-0BEB-EF4E-92B7-475DE48C9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290AE-68B4-3844-A6CB-5740874F2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8214E-A9DA-FC40-9D24-9EC1CE609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DC18A0-AF07-BF4C-B2A4-06F160100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B37D7-6BCF-3D44-9AAC-3D309D78F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25846-3EC9-DA4A-B937-DD4E399A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1E32AF-D885-D24D-8F16-B7DE69C9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7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7092E-5853-6442-AC4A-F22BDDD6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C2C78-D9C4-4041-87EC-7DEE2A1FD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159B6-514F-3241-A081-125CDA30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97499-21A9-7E48-B548-9FCD0753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5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03CE70-3925-5746-9918-6A7E55B6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B432C-96A2-C349-BBE4-00517659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7C1BB-E9D8-A445-8429-7991279E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398AD-ACE7-204B-9906-592C3E1C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6567-A069-3A45-9D9E-B521309F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821F4-C94F-9A4E-9E4F-AC55F1E58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2C9E9-1E70-9442-AF40-44106497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BE765-04AE-6942-8B4B-74460181F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815BA-4896-2642-B36F-AC622BF1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7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0C0E3-330C-3B40-BD94-5217F185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FB9AA2-B68D-EF4E-B4DF-C95F10C3B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01789-CB9F-744C-8861-6393F38AA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A73AA-7C16-F64F-8471-E0EEBB34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7BAEC-E9A2-D64E-AD37-7CEB964A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9082F-7B54-6D46-9C0C-4A7BE9A0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0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75EAA-DBCB-7F4B-AF6B-8E9CF3175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FEB28-9997-7145-BA62-8B5F8F53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49AC9-4399-CF44-85C8-30BC84220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4C19-43E7-2548-9DBD-54E46129A3FB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6C04E-D85B-0746-A854-A34F174DD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4A15D-D7DB-7942-86E5-61129CCF3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4AAD-8B78-2647-A163-6A73BC72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0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20B9-6A56-7248-AFA9-B308C289C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84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VFR Waypoints </a:t>
            </a:r>
            <a:br>
              <a:rPr lang="en-US" b="1" dirty="0"/>
            </a:br>
            <a:r>
              <a:rPr lang="en-US" b="1" dirty="0"/>
              <a:t>ILS 6 Circle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487D6A-6F5B-1D45-A84A-783331208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3265"/>
            <a:ext cx="9144000" cy="321275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Developed by FAA’s Airspace Procedures Office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Scheduled to be published on November 3rd, 2022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Assist Pilots during the circling maneuver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Left Base Point (VPEZA) 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.5nm SW of MetLife Stadium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Final Approach Course Point (VPDAU)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1.23 NM from </a:t>
            </a:r>
            <a:r>
              <a:rPr lang="en-US" dirty="0" err="1"/>
              <a:t>Rwy</a:t>
            </a:r>
            <a:r>
              <a:rPr lang="en-US" dirty="0"/>
              <a:t> 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Unclear exactly where they will be displayed (VFR Sectional and/or Terminal Area Chart)</a:t>
            </a:r>
          </a:p>
        </p:txBody>
      </p:sp>
    </p:spTree>
    <p:extLst>
      <p:ext uri="{BB962C8B-B14F-4D97-AF65-F5344CB8AC3E}">
        <p14:creationId xmlns:p14="http://schemas.microsoft.com/office/powerpoint/2010/main" val="176447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7014F-C41F-3647-82A1-F4F0A233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37AA2B-E1FD-EE40-AA96-F54BD884C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6745" y="0"/>
            <a:ext cx="8875059" cy="6858000"/>
          </a:xfrm>
        </p:spPr>
      </p:pic>
    </p:spTree>
    <p:extLst>
      <p:ext uri="{BB962C8B-B14F-4D97-AF65-F5344CB8AC3E}">
        <p14:creationId xmlns:p14="http://schemas.microsoft.com/office/powerpoint/2010/main" val="311968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69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VFR Waypoints  ILS 6 Circle 1 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FAA VFR Waypoints </dc:title>
  <dc:creator>Dickinson, Joseph</dc:creator>
  <cp:lastModifiedBy>Dickinson, Joseph</cp:lastModifiedBy>
  <cp:revision>7</cp:revision>
  <dcterms:created xsi:type="dcterms:W3CDTF">2022-09-21T03:05:59Z</dcterms:created>
  <dcterms:modified xsi:type="dcterms:W3CDTF">2022-09-21T12:53:38Z</dcterms:modified>
</cp:coreProperties>
</file>